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9"/>
  </p:notesMasterIdLst>
  <p:sldIdLst>
    <p:sldId id="274" r:id="rId2"/>
    <p:sldId id="311" r:id="rId3"/>
    <p:sldId id="285" r:id="rId4"/>
    <p:sldId id="306" r:id="rId5"/>
    <p:sldId id="307" r:id="rId6"/>
    <p:sldId id="312" r:id="rId7"/>
    <p:sldId id="290" r:id="rId8"/>
    <p:sldId id="291" r:id="rId9"/>
    <p:sldId id="292" r:id="rId10"/>
    <p:sldId id="293" r:id="rId11"/>
    <p:sldId id="294" r:id="rId12"/>
    <p:sldId id="308" r:id="rId13"/>
    <p:sldId id="302" r:id="rId14"/>
    <p:sldId id="295" r:id="rId15"/>
    <p:sldId id="297" r:id="rId16"/>
    <p:sldId id="298" r:id="rId17"/>
    <p:sldId id="299" r:id="rId18"/>
    <p:sldId id="301" r:id="rId19"/>
    <p:sldId id="310" r:id="rId20"/>
    <p:sldId id="303" r:id="rId21"/>
    <p:sldId id="304" r:id="rId22"/>
    <p:sldId id="305" r:id="rId23"/>
    <p:sldId id="309" r:id="rId24"/>
    <p:sldId id="258" r:id="rId25"/>
    <p:sldId id="268" r:id="rId26"/>
    <p:sldId id="257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94712"/>
  </p:normalViewPr>
  <p:slideViewPr>
    <p:cSldViewPr>
      <p:cViewPr>
        <p:scale>
          <a:sx n="130" d="100"/>
          <a:sy n="130" d="100"/>
        </p:scale>
        <p:origin x="496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7DAD-2407-43E7-8957-7FEB89A61E9C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487B-3D4E-474D-BFF4-63723909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D94D-FA6B-46E7-8AFF-904407F47AD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D94D-FA6B-46E7-8AFF-904407F47AD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487B-3D4E-474D-BFF4-6372390921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1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8"/>
            <a:ext cx="3243033" cy="365125"/>
          </a:xfrm>
        </p:spPr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00BF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00BF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0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00BF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00BF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3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5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4" y="5867134"/>
            <a:ext cx="413375" cy="365125"/>
          </a:xfrm>
        </p:spPr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6" y="2667002"/>
            <a:ext cx="3671291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7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7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6" y="685802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4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2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4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999E5-CDB2-49B7-8414-B0FAC20A7C71}" type="datetime1">
              <a:rPr lang="en-US" smtClean="0">
                <a:solidFill>
                  <a:srgbClr val="0000BF"/>
                </a:solidFill>
              </a:rPr>
              <a:pPr/>
              <a:t>11/4/16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>
                <a:solidFill>
                  <a:srgbClr val="0000BF"/>
                </a:solidFill>
              </a:rPr>
              <a:t>CITRUS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57AF92-9488-4CDA-89D0-3752752A25A8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685800"/>
            <a:ext cx="426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Aegis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0215" y="1313389"/>
            <a:ext cx="3868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Design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4191000" cy="3733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55626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Members: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Yvonne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Villapudua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Janet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Jimmy Lopez,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Isabella Molina, and Lillian Chang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Thrust to Weight Ratio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thrust to weight ratio is 7.5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launch vehicle must have a thrust greater than the weight of the launch vehicle in order to take off </a:t>
            </a: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7514035" cy="175259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Vehicle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Propulsion Subsystem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057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retainer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Motor mount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3125" t="7920" r="43286" b="9381"/>
          <a:stretch/>
        </p:blipFill>
        <p:spPr bwMode="auto">
          <a:xfrm>
            <a:off x="4114800" y="1828800"/>
            <a:ext cx="1752600" cy="4876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9361" t="7036" r="38998" b="10589"/>
          <a:stretch/>
        </p:blipFill>
        <p:spPr bwMode="auto">
          <a:xfrm>
            <a:off x="5562600" y="1828800"/>
            <a:ext cx="3363255" cy="489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5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1501297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33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and Aerodynamic Stability Subsystem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5082" t="4398" r="44186"/>
          <a:stretch/>
        </p:blipFill>
        <p:spPr bwMode="auto">
          <a:xfrm>
            <a:off x="7696200" y="1295400"/>
            <a:ext cx="912139" cy="544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286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Nose Cone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Airframe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752599"/>
          </a:xfrm>
        </p:spPr>
        <p:txBody>
          <a:bodyPr/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Subsystem 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Parachutes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Avionics Bay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209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TeleGPS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8"/>
          <p:cNvSpPr txBox="1">
            <a:spLocks/>
          </p:cNvSpPr>
          <p:nvPr/>
        </p:nvSpPr>
        <p:spPr>
          <a:xfrm>
            <a:off x="5035613" y="5806883"/>
            <a:ext cx="10287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ＭＳ 明朝" charset="-128"/>
                <a:cs typeface="Times New Roman" charset="0"/>
              </a:rPr>
              <a:t>Avionics Bay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r="38889"/>
          <a:stretch/>
        </p:blipFill>
        <p:spPr bwMode="auto">
          <a:xfrm rot="16200000">
            <a:off x="4305619" y="1941432"/>
            <a:ext cx="1081405" cy="618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Brace 8"/>
          <p:cNvSpPr>
            <a:spLocks/>
          </p:cNvSpPr>
          <p:nvPr/>
        </p:nvSpPr>
        <p:spPr bwMode="auto">
          <a:xfrm rot="5400000">
            <a:off x="5268341" y="5198997"/>
            <a:ext cx="563245" cy="577850"/>
          </a:xfrm>
          <a:prstGeom prst="rightBrace">
            <a:avLst>
              <a:gd name="adj1" fmla="val 8331"/>
              <a:gd name="adj2" fmla="val 50000"/>
            </a:avLst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0" name="Right Brace 9"/>
          <p:cNvSpPr>
            <a:spLocks/>
          </p:cNvSpPr>
          <p:nvPr/>
        </p:nvSpPr>
        <p:spPr bwMode="auto">
          <a:xfrm rot="16200000">
            <a:off x="4388034" y="4055318"/>
            <a:ext cx="579120" cy="916940"/>
          </a:xfrm>
          <a:prstGeom prst="rightBrace">
            <a:avLst>
              <a:gd name="adj1" fmla="val 8333"/>
              <a:gd name="adj2" fmla="val 49144"/>
            </a:avLst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1" name="Text Box 40"/>
          <p:cNvSpPr txBox="1">
            <a:spLocks/>
          </p:cNvSpPr>
          <p:nvPr/>
        </p:nvSpPr>
        <p:spPr>
          <a:xfrm>
            <a:off x="4054157" y="3746453"/>
            <a:ext cx="1203643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 charset="-128"/>
                <a:cs typeface="Times New Roman" charset="0"/>
              </a:rPr>
              <a:t>Main Parachute Compartment</a:t>
            </a:r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 rot="5400000">
            <a:off x="3476174" y="5056091"/>
            <a:ext cx="5715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3" name="Text Box 42"/>
          <p:cNvSpPr txBox="1">
            <a:spLocks/>
          </p:cNvSpPr>
          <p:nvPr/>
        </p:nvSpPr>
        <p:spPr>
          <a:xfrm>
            <a:off x="3261903" y="5877578"/>
            <a:ext cx="1000041" cy="2559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 charset="-128"/>
                <a:cs typeface="Times New Roman" charset="0"/>
              </a:rPr>
              <a:t>Payload Bay</a:t>
            </a:r>
          </a:p>
        </p:txBody>
      </p:sp>
      <p:sp>
        <p:nvSpPr>
          <p:cNvPr id="14" name="Right Brace 13"/>
          <p:cNvSpPr>
            <a:spLocks/>
          </p:cNvSpPr>
          <p:nvPr/>
        </p:nvSpPr>
        <p:spPr bwMode="auto">
          <a:xfrm rot="16200000">
            <a:off x="5882957" y="4234542"/>
            <a:ext cx="578485" cy="57086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5" name="Text Box 44"/>
          <p:cNvSpPr txBox="1">
            <a:spLocks/>
          </p:cNvSpPr>
          <p:nvPr/>
        </p:nvSpPr>
        <p:spPr>
          <a:xfrm>
            <a:off x="5486400" y="373552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 charset="-128"/>
                <a:cs typeface="Times New Roman" charset="0"/>
              </a:rPr>
              <a:t>Drogue Parachute Compartment</a:t>
            </a:r>
          </a:p>
        </p:txBody>
      </p:sp>
    </p:spTree>
    <p:extLst>
      <p:ext uri="{BB962C8B-B14F-4D97-AF65-F5344CB8AC3E}">
        <p14:creationId xmlns:p14="http://schemas.microsoft.com/office/powerpoint/2010/main" val="16272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14035" cy="1752599"/>
          </a:xfrm>
        </p:spPr>
        <p:txBody>
          <a:bodyPr/>
          <a:lstStyle/>
          <a:p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Avionics Bay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Bulk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U-bolt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Ejection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Hole for 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Terminal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7572375" cy="416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14035" cy="1752599"/>
          </a:xfrm>
        </p:spPr>
        <p:txBody>
          <a:bodyPr/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342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Missile </a:t>
            </a: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Work RRC2+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E-matches</a:t>
            </a: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Bulk Plate and Attached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RRC2+ missile works al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4544"/>
            <a:ext cx="2362200" cy="167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-mat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77011"/>
            <a:ext cx="2362200" cy="13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28054" t="19915" r="28054" b="10735"/>
          <a:stretch/>
        </p:blipFill>
        <p:spPr bwMode="auto">
          <a:xfrm>
            <a:off x="5943600" y="4687744"/>
            <a:ext cx="2365158" cy="216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7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514035" cy="1752599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Schematics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5397243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017984" cy="459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514035" cy="1752599"/>
          </a:xfrm>
        </p:spPr>
        <p:txBody>
          <a:bodyPr/>
          <a:lstStyle/>
          <a:p>
            <a:r>
              <a:rPr kumimoji="1" lang="en-US" altLang="zh-TW" b="1" dirty="0" err="1">
                <a:latin typeface="Arial" panose="020B0604020202020204" pitchFamily="34" charset="0"/>
                <a:cs typeface="Arial" panose="020B0604020202020204" pitchFamily="34" charset="0"/>
              </a:rPr>
              <a:t>TeleGPS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TeleGPS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/Ground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TeleDongle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3-Element Yagi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434.55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Fragile Material Protection Payload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Vehicle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3504" r="27991"/>
          <a:stretch/>
        </p:blipFill>
        <p:spPr bwMode="auto">
          <a:xfrm>
            <a:off x="2819400" y="1371600"/>
            <a:ext cx="4267200" cy="531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Primary Payload Design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2183197" y="400445"/>
            <a:ext cx="584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Individual Components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106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9" name="Picture 58"/>
          <p:cNvPicPr/>
          <p:nvPr/>
        </p:nvPicPr>
        <p:blipFill rotWithShape="1">
          <a:blip r:embed="rId2"/>
          <a:srcRect l="23718" r="29487"/>
          <a:stretch/>
        </p:blipFill>
        <p:spPr bwMode="auto">
          <a:xfrm>
            <a:off x="1219200" y="1371600"/>
            <a:ext cx="41148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6" name="Picture 7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7" r="41667"/>
          <a:stretch/>
        </p:blipFill>
        <p:spPr bwMode="auto">
          <a:xfrm>
            <a:off x="5444666" y="1389965"/>
            <a:ext cx="139827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7" name="Text Box 6"/>
          <p:cNvSpPr txBox="1"/>
          <p:nvPr/>
        </p:nvSpPr>
        <p:spPr>
          <a:xfrm>
            <a:off x="7618271" y="1511885"/>
            <a:ext cx="1144905" cy="3327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Container lid</a:t>
            </a:r>
          </a:p>
        </p:txBody>
      </p:sp>
      <p:sp>
        <p:nvSpPr>
          <p:cNvPr id="78" name="Text Box 8"/>
          <p:cNvSpPr txBox="1"/>
          <p:nvPr/>
        </p:nvSpPr>
        <p:spPr>
          <a:xfrm>
            <a:off x="7620176" y="2078305"/>
            <a:ext cx="1523824" cy="3378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Inner Chamber Rack</a:t>
            </a:r>
          </a:p>
        </p:txBody>
      </p:sp>
      <p:sp>
        <p:nvSpPr>
          <p:cNvPr id="79" name="Text Box 10"/>
          <p:cNvSpPr txBox="1"/>
          <p:nvPr/>
        </p:nvSpPr>
        <p:spPr>
          <a:xfrm>
            <a:off x="7619541" y="2647265"/>
            <a:ext cx="125857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Inner Chamber</a:t>
            </a:r>
          </a:p>
        </p:txBody>
      </p:sp>
      <p:sp>
        <p:nvSpPr>
          <p:cNvPr id="80" name="Text Box 11"/>
          <p:cNvSpPr txBox="1"/>
          <p:nvPr/>
        </p:nvSpPr>
        <p:spPr>
          <a:xfrm>
            <a:off x="7620176" y="3335605"/>
            <a:ext cx="1143000" cy="231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Outer Shell </a:t>
            </a:r>
          </a:p>
        </p:txBody>
      </p:sp>
      <p:sp>
        <p:nvSpPr>
          <p:cNvPr id="81" name="Text Box 12"/>
          <p:cNvSpPr txBox="1"/>
          <p:nvPr/>
        </p:nvSpPr>
        <p:spPr>
          <a:xfrm>
            <a:off x="7620176" y="4021405"/>
            <a:ext cx="1295224" cy="3556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charset="0"/>
                <a:ea typeface="Arial" charset="0"/>
                <a:cs typeface="Arial" charset="0"/>
              </a:rPr>
              <a:t>Radiation shield</a:t>
            </a:r>
          </a:p>
        </p:txBody>
      </p:sp>
      <p:cxnSp>
        <p:nvCxnSpPr>
          <p:cNvPr id="82" name="Elbow Connector 81"/>
          <p:cNvCxnSpPr/>
          <p:nvPr/>
        </p:nvCxnSpPr>
        <p:spPr>
          <a:xfrm flipH="1">
            <a:off x="6589571" y="1626185"/>
            <a:ext cx="1028700" cy="2286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flipH="1">
            <a:off x="6475271" y="2197685"/>
            <a:ext cx="1143000" cy="3429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flipH="1">
            <a:off x="6475271" y="2769185"/>
            <a:ext cx="1143000" cy="3429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flipH="1">
            <a:off x="6589571" y="3454985"/>
            <a:ext cx="1028700" cy="5715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flipH="1">
            <a:off x="6589571" y="4140785"/>
            <a:ext cx="1028700" cy="10287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16239" t="7999" r="31410" b="10198"/>
          <a:stretch/>
        </p:blipFill>
        <p:spPr bwMode="auto">
          <a:xfrm>
            <a:off x="1295400" y="1752600"/>
            <a:ext cx="35814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2920" r="5983"/>
          <a:stretch/>
        </p:blipFill>
        <p:spPr bwMode="auto">
          <a:xfrm>
            <a:off x="4876800" y="1752600"/>
            <a:ext cx="2057400" cy="2311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5" r="38248"/>
          <a:stretch/>
        </p:blipFill>
        <p:spPr bwMode="auto">
          <a:xfrm>
            <a:off x="7010400" y="1752600"/>
            <a:ext cx="1908048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17735" t="18355" r="30769" b="17588"/>
          <a:stretch/>
        </p:blipFill>
        <p:spPr bwMode="auto">
          <a:xfrm>
            <a:off x="4876800" y="4038600"/>
            <a:ext cx="2133600" cy="231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0" y="68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Inner Rack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696396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Compliance Plan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642610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Launch 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Compliance Plan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43200"/>
            <a:ext cx="83057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Reusable rocket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official altitude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success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Prohibition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30" y="533400"/>
            <a:ext cx="8398670" cy="1752599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Recovery System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 Compliance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514035" cy="31242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60000"/>
              </a:lnSpc>
              <a:buClr>
                <a:schemeClr val="tx2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Ground ejection test </a:t>
            </a:r>
          </a:p>
          <a:p>
            <a:pPr marL="0" indent="0">
              <a:lnSpc>
                <a:spcPct val="60000"/>
              </a:lnSpc>
              <a:buClr>
                <a:schemeClr val="tx1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</a:p>
          <a:p>
            <a:pPr marL="0" indent="0">
              <a:lnSpc>
                <a:spcPct val="60000"/>
              </a:lnSpc>
              <a:buClr>
                <a:schemeClr val="tx1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algn="ctr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848600" cy="1142997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Fragile Material Protection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Compliance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680" y="2743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Objects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Unknown object </a:t>
            </a:r>
          </a:p>
        </p:txBody>
      </p:sp>
    </p:spTree>
    <p:extLst>
      <p:ext uri="{BB962C8B-B14F-4D97-AF65-F5344CB8AC3E}">
        <p14:creationId xmlns:p14="http://schemas.microsoft.com/office/powerpoint/2010/main" val="4720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017670" cy="1752599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Compliance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387" y="2743200"/>
            <a:ext cx="7412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and Safety checklist 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Officer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Rules and Regulation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45983" t="11462" r="45949" b="8888"/>
          <a:stretch/>
        </p:blipFill>
        <p:spPr bwMode="auto">
          <a:xfrm rot="16200000">
            <a:off x="4227513" y="-874712"/>
            <a:ext cx="1229360" cy="739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762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Dimensions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657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Dimensions: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Length: 119.00”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Diameter: 6.08”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Launch Vehicle Materials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5263" t="12647" r="45432" b="9411"/>
          <a:stretch/>
        </p:blipFill>
        <p:spPr bwMode="auto">
          <a:xfrm rot="16200000">
            <a:off x="4193767" y="-1145767"/>
            <a:ext cx="1524000" cy="777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43000" y="3733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materials: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Blue Tube 2.0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Plywood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tudent\Desktop\rocket with moto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6"/>
          <a:stretch/>
        </p:blipFill>
        <p:spPr bwMode="auto">
          <a:xfrm>
            <a:off x="1219200" y="2209800"/>
            <a:ext cx="7239000" cy="1618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 Box 11"/>
          <p:cNvSpPr txBox="1">
            <a:spLocks/>
          </p:cNvSpPr>
          <p:nvPr/>
        </p:nvSpPr>
        <p:spPr>
          <a:xfrm>
            <a:off x="6201862" y="2324078"/>
            <a:ext cx="471083" cy="30977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950482" y="2550660"/>
            <a:ext cx="287020" cy="48768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758863" y="2467040"/>
            <a:ext cx="393065" cy="55181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" name="Text Box 10"/>
          <p:cNvSpPr txBox="1">
            <a:spLocks/>
          </p:cNvSpPr>
          <p:nvPr/>
        </p:nvSpPr>
        <p:spPr>
          <a:xfrm>
            <a:off x="7014091" y="2352442"/>
            <a:ext cx="447510" cy="22919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CP </a:t>
            </a:r>
          </a:p>
        </p:txBody>
      </p:sp>
      <p:pic>
        <p:nvPicPr>
          <p:cNvPr id="16" name="Picture 15" descr="C:\Users\Student\Desktop\Rocket pi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7315200" cy="1485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5273835" y="4719147"/>
            <a:ext cx="372189" cy="44210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6915435" y="4782094"/>
            <a:ext cx="393064" cy="44400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9" name="Text Box 1"/>
          <p:cNvSpPr txBox="1">
            <a:spLocks/>
          </p:cNvSpPr>
          <p:nvPr/>
        </p:nvSpPr>
        <p:spPr>
          <a:xfrm>
            <a:off x="5527806" y="4485043"/>
            <a:ext cx="566186" cy="28416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0" name="Text Box 2"/>
          <p:cNvSpPr txBox="1">
            <a:spLocks/>
          </p:cNvSpPr>
          <p:nvPr/>
        </p:nvSpPr>
        <p:spPr>
          <a:xfrm>
            <a:off x="7199746" y="4485043"/>
            <a:ext cx="377457" cy="23410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685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Stability, Center of Gravity, and Center of Pressure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3810000"/>
            <a:ext cx="144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Margin with Motor: 2.47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5943600"/>
            <a:ext cx="166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Margin without motor: 4.60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 Selection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Motor Information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828800" y="2161403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selected motor is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Aerotech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L1170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-FJ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Diameter: 75mm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Length: 26.18”  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Launch weight is 9.68lbs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Empty weight is 3.51lbs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 Characteristics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438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Burn time 3.71s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Maximum thrust of 1489N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thrust of 1136.9N 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impulse of 4222.6Ns  </a:t>
            </a: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 Thrust Curve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Aerotech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L1170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-FJ </a:t>
            </a:r>
          </a:p>
        </p:txBody>
      </p:sp>
      <p:pic>
        <p:nvPicPr>
          <p:cNvPr id="3" name="Content Placeholder 3" descr="https://lh5.googleusercontent.com/v6TBanp1FHcIV25ac_TJl8VuOoYpfETkQtsgHMLHx9l8HKn2yhIvfsVKl9WP64v3HjBYGSRpfgFos9yZjS_fucvKmt0P2X2Y833VKYNW20rjtdaH7ivMZOZto0B0pTQSYYEnNdjv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78" y="2449751"/>
            <a:ext cx="6493522" cy="355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itrus">
      <a:dk1>
        <a:srgbClr val="0000BF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298</Words>
  <Application>Microsoft Macintosh PowerPoint</Application>
  <PresentationFormat>On-screen Show (4:3)</PresentationFormat>
  <Paragraphs>144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Corbel</vt:lpstr>
      <vt:lpstr>ＭＳ 明朝</vt:lpstr>
      <vt:lpstr>Times New Roman</vt:lpstr>
      <vt:lpstr>新細明體</vt:lpstr>
      <vt:lpstr>Arial</vt:lpstr>
      <vt:lpstr>Parallax</vt:lpstr>
      <vt:lpstr>PowerPoint Presentation</vt:lpstr>
      <vt:lpstr>Launch Vehicle</vt:lpstr>
      <vt:lpstr>PowerPoint Presentation</vt:lpstr>
      <vt:lpstr>Launch Vehicle Materials</vt:lpstr>
      <vt:lpstr>PowerPoint Presentation</vt:lpstr>
      <vt:lpstr>Motor Selection</vt:lpstr>
      <vt:lpstr>General Motor Information </vt:lpstr>
      <vt:lpstr>Motor Characteristics </vt:lpstr>
      <vt:lpstr>Motor Thrust Curve of Aerotech L1170-FJ </vt:lpstr>
      <vt:lpstr>Thrust to Weight Ratio </vt:lpstr>
      <vt:lpstr>Launch Vehicle Subsystems</vt:lpstr>
      <vt:lpstr>Propulsion Subsystem</vt:lpstr>
      <vt:lpstr>PowerPoint Presentation</vt:lpstr>
      <vt:lpstr>Recovery Subsystem Components</vt:lpstr>
      <vt:lpstr>Avionics Bay</vt:lpstr>
      <vt:lpstr>Electrical Components</vt:lpstr>
      <vt:lpstr>Electronic Schematics</vt:lpstr>
      <vt:lpstr>TeleGPS</vt:lpstr>
      <vt:lpstr>Fragile Material Protection Payload</vt:lpstr>
      <vt:lpstr>PowerPoint Presentation</vt:lpstr>
      <vt:lpstr>PowerPoint Presentation</vt:lpstr>
      <vt:lpstr>PowerPoint Presentation</vt:lpstr>
      <vt:lpstr>Requirement Compliance Plan</vt:lpstr>
      <vt:lpstr>PowerPoint Presentation</vt:lpstr>
      <vt:lpstr>Recovery System  Requirement Compliance Plan</vt:lpstr>
      <vt:lpstr>Fragile Material Protection Requirement Compliance Plan</vt:lpstr>
      <vt:lpstr>Safety  Requirement Compliance Plan</vt:lpstr>
    </vt:vector>
  </TitlesOfParts>
  <Company>Citrus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Athena</dc:title>
  <dc:creator>vincenth</dc:creator>
  <cp:lastModifiedBy>Jimmy Lopez</cp:lastModifiedBy>
  <cp:revision>173</cp:revision>
  <dcterms:created xsi:type="dcterms:W3CDTF">2016-01-11T20:23:23Z</dcterms:created>
  <dcterms:modified xsi:type="dcterms:W3CDTF">2016-11-04T11:08:30Z</dcterms:modified>
</cp:coreProperties>
</file>